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72" r:id="rId4"/>
    <p:sldId id="266" r:id="rId5"/>
    <p:sldId id="267" r:id="rId6"/>
    <p:sldId id="265" r:id="rId7"/>
    <p:sldId id="269" r:id="rId8"/>
    <p:sldId id="271" r:id="rId9"/>
    <p:sldId id="270" r:id="rId10"/>
    <p:sldId id="261" r:id="rId11"/>
    <p:sldId id="258" r:id="rId12"/>
    <p:sldId id="259" r:id="rId13"/>
    <p:sldId id="257" r:id="rId14"/>
    <p:sldId id="263" r:id="rId15"/>
    <p:sldId id="27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4FFF"/>
    <a:srgbClr val="BE69FF"/>
    <a:srgbClr val="B255FF"/>
    <a:srgbClr val="8700F6"/>
    <a:srgbClr val="7700DA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E2A183B-BC24-4439-A368-672A848F3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C7F3814-153B-4799-A9AB-8F050E624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AE433E-9A7B-4D46-B226-9D7BD865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4FEBC89-31ED-423F-A3ED-AD6922376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A3DA488-4172-46E7-A22B-CDC04F2A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15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60D7A5-05EC-444B-8E48-9D313CD86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53082F7-4956-4D15-B81B-8FD9F850A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C5CA3AA-FE4D-4740-BD4F-9A384B5D1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89046CF-068C-4EBB-B829-9FBEF540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60E9D52-2F46-4275-B4F4-63EF720C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43229EEB-8D34-FDDB-83E5-1C72273065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2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4C042D59-5B7A-458B-B83A-5E830BC53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12D6ADC-18B1-4FA6-BBD9-3E1E9723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9EE627D-8E7C-4870-A0ED-940D29FDA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308FB3-8F32-4529-A232-4E0F60A60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60D169A-D79E-4CB2-97BB-9E4D9A54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452D4BF-F8EC-ED58-BAAC-138CF22009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7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89DDA-77DF-4273-B44D-1BBB5F2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3444716-059E-4459-97FE-753C7F303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7724B82-B83E-4CF8-8508-B14DB94B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C36AE07-7C2D-4D1F-8476-78E6C637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94C55E-0DC5-4D4F-8913-F3DC8C2E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6754FC32-8D90-41E4-BD76-A02D6229A7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94701A-1870-4682-80EC-C08E31AD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13C7B0-8BBF-4D7D-AD38-2BBD567CDC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46C5FAA-8F7F-4454-B8E1-F84BC6E6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A2CEAD7-EFA3-4F0F-A158-C7B471FD2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5420CF-A01F-41D7-ABF1-DE5DAF714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0340AF7-7024-1CC0-DCE6-E757F45517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3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0AA394-B92C-40DD-A32B-E9EA39B7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62C4464-2A2C-4B5F-AAB9-7B6C0098B7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3DA3AE4-0B7B-4188-99FD-BDE27014E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05ADF5CF-EC04-4BCB-A031-480182448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32D293A-C797-428A-B14E-9E02EECD9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A61F1AC-C05D-444B-98F0-A433E821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8A826FFF-5DC0-C956-61BB-0177EA224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8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E0547DC-68AD-4AA8-A9E6-4684F1D8A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4228A7-16BF-47C6-8219-3E0FFDCD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967D13-5CAB-4A2A-A5F3-349EB40F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FB71B0B-2CE6-48B4-9512-93E371489E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B38A55F-2F19-4EFC-9E33-ACB30E949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6184252A-02A0-4E65-87B4-7AA10A96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8ADEAA7-996E-4E6D-A768-4F8A73F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024F48EE-3289-48B4-8F00-D54BFEEA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8489BC9B-7A40-F463-0F79-F71CB7A1D8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1C82C7-DC78-4558-B958-51E22E393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09A71BB-79B5-4928-A8B8-43EAF3A5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AFDF1FE-B358-460A-9B91-BC585FB6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153008B-E90B-4D2B-95DC-66C8F355F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55F1049-FDAD-FB9F-AC3F-FDA3F837B2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6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4280092-9962-4347-A589-5A831C98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AB2B251-8F24-4D57-87B2-46B5317D4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9138DA3-BCDE-45DC-B9D4-A955A952F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987DF5A2-F85A-D1E0-EBC1-360BB889B7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9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28ED9E-3516-406F-A92C-366CEFAB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C5EB30-68D5-4628-87B8-B59247BC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695CD15-87BB-4CBC-BBEE-FDC99F00D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96B014-9FDD-44C5-B523-5FA99FCC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57FCCF5-8A9A-4D11-AA38-B84422E4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26EEDC6-AA20-408C-BFD1-14EB7B86B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AE36F8CB-80FA-752B-F0E8-A49B9AF170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4EFE8-31B8-4076-A22E-AC3D84ACA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9B6D6F3-92A1-4EAB-BC3D-D8D198D96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608D735-F3DF-4B28-AAA4-FAE3EF21F1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7912AF5-765D-4A99-A93A-1C44CABBE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43CE30A-29BA-4C0A-BEE8-58064E61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EEE69BD-7075-46C7-ADA7-0A6101B5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33C920B-7E40-2678-B308-E1BF43F04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065" y="6145150"/>
            <a:ext cx="2965780" cy="82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8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9EFF70B5-0484-4E81-BFFD-B7919EA41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5EA2601-F5F9-45BF-AB20-97DB3539E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9003D03-2C90-49A6-A304-FDD3D0238B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182F-BA48-4DB1-B8D7-AB36A4B47820}" type="datetimeFigureOut">
              <a:rPr lang="hu-HU" smtClean="0"/>
              <a:t>2023. 11. 07.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082C755-2D8C-4B60-B169-D8ACEC1340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3CF109F-3EF9-4611-990C-576D0432C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E83B8-DD26-43CE-8733-9AD952B4108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312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73" y="3169779"/>
            <a:ext cx="3400854" cy="3400854"/>
          </a:xfrm>
          <a:prstGeom prst="rect">
            <a:avLst/>
          </a:prstGeom>
        </p:spPr>
      </p:pic>
      <p:sp>
        <p:nvSpPr>
          <p:cNvPr id="14" name="Szöveg helye 2">
            <a:extLst>
              <a:ext uri="{FF2B5EF4-FFF2-40B4-BE49-F238E27FC236}">
                <a16:creationId xmlns:a16="http://schemas.microsoft.com/office/drawing/2014/main" id="{3EE0FDE1-1ED3-3AC6-91F0-B57451DD07EF}"/>
              </a:ext>
            </a:extLst>
          </p:cNvPr>
          <p:cNvSpPr txBox="1">
            <a:spLocks/>
          </p:cNvSpPr>
          <p:nvPr/>
        </p:nvSpPr>
        <p:spPr>
          <a:xfrm>
            <a:off x="1030042" y="4842774"/>
            <a:ext cx="2230437" cy="84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Első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Demó</a:t>
            </a:r>
            <a:r>
              <a:rPr lang="hu-HU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</a:t>
            </a:r>
          </a:p>
        </p:txBody>
      </p:sp>
      <p:sp>
        <p:nvSpPr>
          <p:cNvPr id="15" name="Szöveg helye 2">
            <a:extLst>
              <a:ext uri="{FF2B5EF4-FFF2-40B4-BE49-F238E27FC236}">
                <a16:creationId xmlns:a16="http://schemas.microsoft.com/office/drawing/2014/main" id="{7E41BC08-7F21-9E81-0EAA-246F490707A2}"/>
              </a:ext>
            </a:extLst>
          </p:cNvPr>
          <p:cNvSpPr txBox="1">
            <a:spLocks/>
          </p:cNvSpPr>
          <p:nvPr/>
        </p:nvSpPr>
        <p:spPr>
          <a:xfrm>
            <a:off x="8795942" y="400900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Magyarcsik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Nagy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Balázs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Levente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Tóth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Dávid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Török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Zsombor</a:t>
            </a:r>
            <a:endParaRPr lang="hu-HU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hu-H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Varga </a:t>
            </a:r>
            <a:r>
              <a:rPr lang="hu-H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Györk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D1843A2F-FCBF-D871-014F-142D7B3C4663}"/>
              </a:ext>
            </a:extLst>
          </p:cNvPr>
          <p:cNvSpPr txBox="1">
            <a:spLocks/>
          </p:cNvSpPr>
          <p:nvPr/>
        </p:nvSpPr>
        <p:spPr>
          <a:xfrm>
            <a:off x="931984" y="-515183"/>
            <a:ext cx="10709030" cy="2095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cap="all" spc="800" dirty="0" err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cap="all" spc="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202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3</a:t>
            </a:r>
            <a:r>
              <a:rPr lang="en-US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-2</a:t>
            </a:r>
            <a:r>
              <a:rPr lang="hu-HU" sz="4400" cap="all" spc="800" dirty="0">
                <a:solidFill>
                  <a:srgbClr val="B44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4</a:t>
            </a:r>
          </a:p>
        </p:txBody>
      </p:sp>
      <p:pic>
        <p:nvPicPr>
          <p:cNvPr id="18" name="Kép 17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82BFDC-835E-9BAD-49EC-9FA87FD95F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190" y="1675404"/>
            <a:ext cx="7563620" cy="210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4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B10F3F-58A4-4529-9565-9466B16C0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143" y="2368568"/>
            <a:ext cx="4936940" cy="2120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Projektünk egy </a:t>
            </a:r>
            <a:r>
              <a:rPr lang="hu-HU" sz="32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iskolai tervező alkalmazás</a:t>
            </a:r>
            <a:r>
              <a:rPr lang="hu-HU" sz="32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, melyben a felhasználó rögzítheti</a:t>
            </a:r>
          </a:p>
        </p:txBody>
      </p:sp>
      <p:pic>
        <p:nvPicPr>
          <p:cNvPr id="5" name="Kép 4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704D8BB9-67CF-BA27-1014-06008AB89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22" y="557211"/>
            <a:ext cx="3739006" cy="1038613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B0F3943-D58B-6FA1-52BF-05F983FADDF9}"/>
              </a:ext>
            </a:extLst>
          </p:cNvPr>
          <p:cNvSpPr txBox="1"/>
          <p:nvPr/>
        </p:nvSpPr>
        <p:spPr>
          <a:xfrm>
            <a:off x="5419344" y="814907"/>
            <a:ext cx="5782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- „</a:t>
            </a:r>
            <a:r>
              <a:rPr lang="hu-HU" sz="2800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feledhetetlen siker útján”</a:t>
            </a:r>
          </a:p>
        </p:txBody>
      </p:sp>
    </p:spTree>
    <p:extLst>
      <p:ext uri="{BB962C8B-B14F-4D97-AF65-F5344CB8AC3E}">
        <p14:creationId xmlns:p14="http://schemas.microsoft.com/office/powerpoint/2010/main" val="2223849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662D20-4FF3-4681-9287-3AA80F08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Mobil Platform</a:t>
            </a:r>
          </a:p>
        </p:txBody>
      </p:sp>
      <p:pic>
        <p:nvPicPr>
          <p:cNvPr id="1026" name="Picture 2" descr="Brand guidelines | Android Open Source Project">
            <a:extLst>
              <a:ext uri="{FF2B5EF4-FFF2-40B4-BE49-F238E27FC236}">
                <a16:creationId xmlns:a16="http://schemas.microsoft.com/office/drawing/2014/main" id="{9081C091-FEB9-466F-A1FD-98A94D6D1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700" y="2658532"/>
            <a:ext cx="1775012" cy="95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zis 3">
            <a:extLst>
              <a:ext uri="{FF2B5EF4-FFF2-40B4-BE49-F238E27FC236}">
                <a16:creationId xmlns:a16="http://schemas.microsoft.com/office/drawing/2014/main" id="{FC09A8AC-28DD-45FB-AB5D-0A2A43F4DF90}"/>
              </a:ext>
            </a:extLst>
          </p:cNvPr>
          <p:cNvSpPr/>
          <p:nvPr/>
        </p:nvSpPr>
        <p:spPr>
          <a:xfrm>
            <a:off x="5267453" y="2635623"/>
            <a:ext cx="1586753" cy="158675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BE646B63-8690-43D0-8FE4-0E0C3248A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201" y="3770299"/>
            <a:ext cx="1080000" cy="1080000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EDB53475-3384-4391-BAE5-EBFD2A03A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829" y="1246875"/>
            <a:ext cx="1080000" cy="1080000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ECDABB9E-0D84-4790-B6D0-C7F52E09C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458" y="377029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74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662D20-4FF3-4681-9287-3AA80F08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Webes Felület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FC09A8AC-28DD-45FB-AB5D-0A2A43F4DF90}"/>
              </a:ext>
            </a:extLst>
          </p:cNvPr>
          <p:cNvSpPr/>
          <p:nvPr/>
        </p:nvSpPr>
        <p:spPr>
          <a:xfrm>
            <a:off x="5302623" y="2635623"/>
            <a:ext cx="1586753" cy="1586753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78070A3-7994-45B1-8D05-D55E15570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829" y="4222376"/>
            <a:ext cx="1080000" cy="108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7872C87D-D761-4741-8AE4-9950A6A31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170" y="4222376"/>
            <a:ext cx="1080000" cy="1080000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A62707A3-F86C-4FBF-A79E-202CF0596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98" y="1165711"/>
            <a:ext cx="1080000" cy="1080000"/>
          </a:xfrm>
          <a:prstGeom prst="rect">
            <a:avLst/>
          </a:prstGeom>
        </p:spPr>
      </p:pic>
      <p:pic>
        <p:nvPicPr>
          <p:cNvPr id="2050" name="Picture 2" descr="Web Icon Logo PNG Vector (EPS) Free Download">
            <a:extLst>
              <a:ext uri="{FF2B5EF4-FFF2-40B4-BE49-F238E27FC236}">
                <a16:creationId xmlns:a16="http://schemas.microsoft.com/office/drawing/2014/main" id="{030BAC39-AA28-47E1-8C4A-392CC3A6F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99" y="2935799"/>
            <a:ext cx="986399" cy="98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369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1A3D87-C2EE-42B7-8662-C884A06E8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Csapaton Belüli Munkamegosztás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B080579-06D6-4026-AE34-8C5A23B7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590"/>
            <a:ext cx="10515600" cy="4351338"/>
          </a:xfrm>
        </p:spPr>
        <p:txBody>
          <a:bodyPr/>
          <a:lstStyle/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dirty="0" err="1"/>
              <a:t>Magyarcsik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Design &amp;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dirty="0"/>
              <a:t>Nagy </a:t>
            </a:r>
            <a:r>
              <a:rPr lang="en-US" dirty="0" err="1"/>
              <a:t>Balázs</a:t>
            </a:r>
            <a:r>
              <a:rPr lang="en-US" dirty="0"/>
              <a:t> </a:t>
            </a:r>
            <a:r>
              <a:rPr lang="en-US" dirty="0" err="1"/>
              <a:t>Levente</a:t>
            </a:r>
            <a:r>
              <a:rPr lang="hu-HU" dirty="0"/>
              <a:t> – Web: Frontend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dirty="0" err="1"/>
              <a:t>Tóth</a:t>
            </a:r>
            <a:r>
              <a:rPr lang="en-US" dirty="0"/>
              <a:t> </a:t>
            </a:r>
            <a:r>
              <a:rPr lang="en-US" dirty="0" err="1"/>
              <a:t>Dávid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r>
              <a:rPr lang="hu-HU" dirty="0"/>
              <a:t> - Backend &amp; Adatbázis</a:t>
            </a:r>
          </a:p>
          <a:p>
            <a:pPr marL="447675" indent="-447675">
              <a:spcBef>
                <a:spcPts val="1200"/>
              </a:spcBef>
              <a:spcAft>
                <a:spcPts val="1200"/>
              </a:spcAft>
              <a:buBlip>
                <a:blip r:embed="rId2"/>
              </a:buBlip>
            </a:pPr>
            <a:r>
              <a:rPr lang="en-US" dirty="0" err="1"/>
              <a:t>Varga</a:t>
            </a:r>
            <a:r>
              <a:rPr lang="en-US" dirty="0"/>
              <a:t> </a:t>
            </a:r>
            <a:r>
              <a:rPr lang="en-US" dirty="0" err="1"/>
              <a:t>Györk</a:t>
            </a:r>
            <a:r>
              <a:rPr lang="hu-HU" dirty="0"/>
              <a:t> – Web: Frontend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1DE5168-0E1D-449B-A433-10D02268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300" y="3069000"/>
            <a:ext cx="720000" cy="72000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51DC15F-9231-41A3-A2EA-B22F1B32F1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0" y="3159000"/>
            <a:ext cx="540000" cy="540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C2B35814-DE00-4C1C-BF86-93DCD93F6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2464399"/>
            <a:ext cx="540000" cy="540000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912F1833-2CC3-4298-8676-2CA4F1C0C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00" y="4483410"/>
            <a:ext cx="540000" cy="5400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A2622E4-EAFA-4313-9EED-0C1F23CBA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00" y="3761760"/>
            <a:ext cx="720000" cy="720000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6A410600-6E4C-47C1-B63B-A099DD5A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00" y="3851760"/>
            <a:ext cx="540000" cy="540000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B0CEBD5-A77C-4C68-8E84-582DC5E20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68" y="1835799"/>
            <a:ext cx="540000" cy="540000"/>
          </a:xfrm>
          <a:prstGeom prst="rect">
            <a:avLst/>
          </a:prstGeom>
        </p:spPr>
      </p:pic>
      <p:pic>
        <p:nvPicPr>
          <p:cNvPr id="3076" name="Picture 4" descr="Fájl:Adobe Illustrator CC icon.svg – Wikipédia">
            <a:extLst>
              <a:ext uri="{FF2B5EF4-FFF2-40B4-BE49-F238E27FC236}">
                <a16:creationId xmlns:a16="http://schemas.microsoft.com/office/drawing/2014/main" id="{3E58A346-6959-4F84-9EB7-638EAADE4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000" y="1821423"/>
            <a:ext cx="554068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402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0AD864-169C-4E6B-B7A4-685064C63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Célközönség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85A49B-3E41-0DC8-5ACF-69E423020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Diakok</a:t>
            </a:r>
            <a:r>
              <a:rPr lang="hu-HU" dirty="0"/>
              <a:t> egyreszt</a:t>
            </a:r>
          </a:p>
        </p:txBody>
      </p:sp>
    </p:spTree>
    <p:extLst>
      <p:ext uri="{BB962C8B-B14F-4D97-AF65-F5344CB8AC3E}">
        <p14:creationId xmlns:p14="http://schemas.microsoft.com/office/powerpoint/2010/main" val="2806029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FA0B854-C5C4-223C-EEE6-75225C846A66}"/>
              </a:ext>
            </a:extLst>
          </p:cNvPr>
          <p:cNvSpPr txBox="1">
            <a:spLocks/>
          </p:cNvSpPr>
          <p:nvPr/>
        </p:nvSpPr>
        <p:spPr>
          <a:xfrm>
            <a:off x="2433304" y="940222"/>
            <a:ext cx="7496334" cy="23623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200"/>
              </a:spcAft>
            </a:pPr>
            <a:r>
              <a:rPr lang="en-US" b="1" cap="all" spc="500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Köszönjük</a:t>
            </a:r>
            <a:r>
              <a:rPr lang="en-US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hu-HU" b="1" cap="all" spc="5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 FIGYELMET!</a:t>
            </a:r>
            <a:endParaRPr lang="hu-HU" cap="all" spc="5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00B0E9B9-5A24-B953-5658-353D32BBEF2E}"/>
              </a:ext>
            </a:extLst>
          </p:cNvPr>
          <p:cNvSpPr txBox="1"/>
          <p:nvPr/>
        </p:nvSpPr>
        <p:spPr>
          <a:xfrm>
            <a:off x="8080010" y="5284121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202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.1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.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11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– </a:t>
            </a:r>
            <a:r>
              <a:rPr lang="en-US" i="1" dirty="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Dusza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Workshop</a:t>
            </a:r>
            <a:endParaRPr lang="hu-HU" i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7" name="Szöveg helye 2">
            <a:extLst>
              <a:ext uri="{FF2B5EF4-FFF2-40B4-BE49-F238E27FC236}">
                <a16:creationId xmlns:a16="http://schemas.microsoft.com/office/drawing/2014/main" id="{A0E5D8F3-71BA-82A4-B3DB-C8D9F1C7942A}"/>
              </a:ext>
            </a:extLst>
          </p:cNvPr>
          <p:cNvSpPr txBox="1">
            <a:spLocks/>
          </p:cNvSpPr>
          <p:nvPr/>
        </p:nvSpPr>
        <p:spPr>
          <a:xfrm>
            <a:off x="1014749" y="4176922"/>
            <a:ext cx="2573339" cy="1489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Magyarcsik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Nagy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Balázs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Levente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Tóth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Dávid</a:t>
            </a:r>
            <a:b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Török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Zsombor</a:t>
            </a:r>
            <a:endParaRPr lang="hu-HU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hu-HU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Varga </a:t>
            </a:r>
            <a:r>
              <a:rPr lang="hu-HU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Györk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Kép 9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8ABA2C1D-63AE-F734-8DD1-6B22F175D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414" y="4695996"/>
            <a:ext cx="2988762" cy="830212"/>
          </a:xfrm>
          <a:prstGeom prst="rect">
            <a:avLst/>
          </a:prstGeom>
        </p:spPr>
      </p:pic>
      <p:pic>
        <p:nvPicPr>
          <p:cNvPr id="12" name="Kép 11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C6F0F227-DEC1-A17C-0B23-601803545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372" y="3429000"/>
            <a:ext cx="2801255" cy="2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0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35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0F713E40-29EB-E5F2-E405-6CD0E40BE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0618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CSAPAT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D5B1498-3F8C-17BA-0E18-97457C8FB0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1" t="24431" r="20838" b="24924"/>
          <a:stretch/>
        </p:blipFill>
        <p:spPr>
          <a:xfrm>
            <a:off x="1274885" y="3297115"/>
            <a:ext cx="1960685" cy="1670538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BF3433FE-3582-D2A8-3EE1-02729F182E58}"/>
              </a:ext>
            </a:extLst>
          </p:cNvPr>
          <p:cNvSpPr txBox="1">
            <a:spLocks/>
          </p:cNvSpPr>
          <p:nvPr/>
        </p:nvSpPr>
        <p:spPr>
          <a:xfrm>
            <a:off x="0" y="4695543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BEMUTATKOZÁSA</a:t>
            </a:r>
          </a:p>
        </p:txBody>
      </p:sp>
    </p:spTree>
    <p:extLst>
      <p:ext uri="{BB962C8B-B14F-4D97-AF65-F5344CB8AC3E}">
        <p14:creationId xmlns:p14="http://schemas.microsoft.com/office/powerpoint/2010/main" val="1003426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806" y="0"/>
            <a:ext cx="9466385" cy="6857577"/>
          </a:xfrm>
        </p:spPr>
      </p:pic>
    </p:spTree>
    <p:extLst>
      <p:ext uri="{BB962C8B-B14F-4D97-AF65-F5344CB8AC3E}">
        <p14:creationId xmlns:p14="http://schemas.microsoft.com/office/powerpoint/2010/main" val="275136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6519" y="-6084624"/>
            <a:ext cx="27329990" cy="19798214"/>
          </a:xfrm>
        </p:spPr>
      </p:pic>
    </p:spTree>
    <p:extLst>
      <p:ext uri="{BB962C8B-B14F-4D97-AF65-F5344CB8AC3E}">
        <p14:creationId xmlns:p14="http://schemas.microsoft.com/office/powerpoint/2010/main" val="24971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4712" y="-9412231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989273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7113" y="-11949243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343493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00149" y="-11859596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135575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217CD9-3A28-50A6-48EF-7645C263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3D008B02-3397-1E21-F939-A8B4F7CB339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8" name="Tartalom helye 7" descr="A képen szöveg, szám, Betűtípus, diagram látható&#10;&#10;Automatikusan generált leírás">
            <a:extLst>
              <a:ext uri="{FF2B5EF4-FFF2-40B4-BE49-F238E27FC236}">
                <a16:creationId xmlns:a16="http://schemas.microsoft.com/office/drawing/2014/main" id="{CFA8666A-58F5-5914-EE4B-E6121F555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571" y="-14073878"/>
            <a:ext cx="30653539" cy="22205838"/>
          </a:xfrm>
        </p:spPr>
      </p:pic>
    </p:spTree>
    <p:extLst>
      <p:ext uri="{BB962C8B-B14F-4D97-AF65-F5344CB8AC3E}">
        <p14:creationId xmlns:p14="http://schemas.microsoft.com/office/powerpoint/2010/main" val="22571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116</Words>
  <Application>Microsoft Office PowerPoint</Application>
  <PresentationFormat>Szélesvásznú</PresentationFormat>
  <Paragraphs>22</Paragraphs>
  <Slides>15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Trebuchet MS</vt:lpstr>
      <vt:lpstr>Wingdings 3</vt:lpstr>
      <vt:lpstr>Office-téma</vt:lpstr>
      <vt:lpstr>PowerPoint-bemutató</vt:lpstr>
      <vt:lpstr>PowerPoint-bemutató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Mobil Platform</vt:lpstr>
      <vt:lpstr>Webes Felület</vt:lpstr>
      <vt:lpstr>Csapaton Belüli Munkamegosztás</vt:lpstr>
      <vt:lpstr>Célközönség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tanulo</dc:creator>
  <cp:lastModifiedBy>Dávid Magyarcsik</cp:lastModifiedBy>
  <cp:revision>18</cp:revision>
  <dcterms:created xsi:type="dcterms:W3CDTF">2023-10-16T06:10:19Z</dcterms:created>
  <dcterms:modified xsi:type="dcterms:W3CDTF">2023-11-07T19:39:37Z</dcterms:modified>
</cp:coreProperties>
</file>